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62" r:id="rId3"/>
    <p:sldId id="268" r:id="rId4"/>
    <p:sldId id="300" r:id="rId5"/>
    <p:sldId id="301" r:id="rId6"/>
    <p:sldId id="257" r:id="rId7"/>
    <p:sldId id="302" r:id="rId8"/>
    <p:sldId id="303" r:id="rId9"/>
    <p:sldId id="306" r:id="rId10"/>
    <p:sldId id="304" r:id="rId11"/>
    <p:sldId id="305" r:id="rId12"/>
    <p:sldId id="307" r:id="rId13"/>
    <p:sldId id="275" r:id="rId14"/>
    <p:sldId id="310" r:id="rId15"/>
    <p:sldId id="260" r:id="rId16"/>
    <p:sldId id="309" r:id="rId17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19"/>
      <p:bold r:id="rId20"/>
      <p:italic r:id="rId21"/>
      <p:boldItalic r:id="rId22"/>
    </p:embeddedFont>
    <p:embeddedFont>
      <p:font typeface="Gloria Hallelujah" panose="02000000000000000000" pitchFamily="2" charset="0"/>
      <p:regular r:id="rId23"/>
    </p:embeddedFont>
    <p:embeddedFont>
      <p:font typeface="Josefin Slab SemiBold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050B99-8C68-49BF-BD37-2A8F9FC91D8C}">
  <a:tblStyle styleId="{62050B99-8C68-49BF-BD37-2A8F9FC91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0"/>
    <p:restoredTop sz="94650"/>
  </p:normalViewPr>
  <p:slideViewPr>
    <p:cSldViewPr snapToGrid="0" snapToObjects="1">
      <p:cViewPr>
        <p:scale>
          <a:sx n="156" d="100"/>
          <a:sy n="156" d="100"/>
        </p:scale>
        <p:origin x="-3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2d32caf4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2d32caf4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2d32caf41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2d32caf41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2d32ca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2d32ca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2d32caf41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2d32caf41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2d32caf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2d32caf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7875" y="652375"/>
            <a:ext cx="5688401" cy="3992938"/>
          </a:xfrm>
          <a:custGeom>
            <a:avLst/>
            <a:gdLst/>
            <a:ahLst/>
            <a:cxnLst/>
            <a:rect l="l" t="t" r="r" b="b"/>
            <a:pathLst>
              <a:path w="13796" h="14030" extrusionOk="0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243661" y="709114"/>
            <a:ext cx="5467809" cy="3684842"/>
          </a:xfrm>
          <a:custGeom>
            <a:avLst/>
            <a:gdLst/>
            <a:ahLst/>
            <a:cxnLst/>
            <a:rect l="l" t="t" r="r" b="b"/>
            <a:pathLst>
              <a:path w="13261" h="13189" extrusionOk="0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51826" y="196600"/>
            <a:ext cx="1888761" cy="1762891"/>
            <a:chOff x="7280351" y="0"/>
            <a:chExt cx="1888761" cy="1762891"/>
          </a:xfrm>
        </p:grpSpPr>
        <p:sp>
          <p:nvSpPr>
            <p:cNvPr id="13" name="Google Shape;13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5400000">
            <a:off x="7105176" y="3084900"/>
            <a:ext cx="1888761" cy="1762891"/>
            <a:chOff x="7280351" y="0"/>
            <a:chExt cx="1888761" cy="1762891"/>
          </a:xfrm>
        </p:grpSpPr>
        <p:sp>
          <p:nvSpPr>
            <p:cNvPr id="48" name="Google Shape;48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 rot="7631413">
            <a:off x="7610830" y="197792"/>
            <a:ext cx="1087435" cy="811204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84" name="Google Shape;84;p2"/>
          <p:cNvGrpSpPr/>
          <p:nvPr/>
        </p:nvGrpSpPr>
        <p:grpSpPr>
          <a:xfrm>
            <a:off x="-110838" y="3995083"/>
            <a:ext cx="2217087" cy="796455"/>
            <a:chOff x="7591575" y="960850"/>
            <a:chExt cx="2263950" cy="470301"/>
          </a:xfrm>
        </p:grpSpPr>
        <p:sp>
          <p:nvSpPr>
            <p:cNvPr id="85" name="Google Shape;85;p2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3095226" y="3246276"/>
            <a:ext cx="2391554" cy="108050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1" name="Google Shape;91;p2"/>
          <p:cNvSpPr/>
          <p:nvPr/>
        </p:nvSpPr>
        <p:spPr>
          <a:xfrm rot="7631436">
            <a:off x="8198706" y="885440"/>
            <a:ext cx="726647" cy="542071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7664037" y="572107"/>
            <a:ext cx="1868912" cy="1472268"/>
            <a:chOff x="7664037" y="572107"/>
            <a:chExt cx="1868912" cy="1472268"/>
          </a:xfrm>
        </p:grpSpPr>
        <p:grpSp>
          <p:nvGrpSpPr>
            <p:cNvPr id="471" name="Google Shape;471;p25"/>
            <p:cNvGrpSpPr/>
            <p:nvPr/>
          </p:nvGrpSpPr>
          <p:grpSpPr>
            <a:xfrm rot="10800000">
              <a:off x="7664037" y="572107"/>
              <a:ext cx="1547004" cy="695550"/>
              <a:chOff x="7591575" y="940225"/>
              <a:chExt cx="1462335" cy="490930"/>
            </a:xfrm>
          </p:grpSpPr>
          <p:sp>
            <p:nvSpPr>
              <p:cNvPr id="472" name="Google Shape;472;p25"/>
              <p:cNvSpPr/>
              <p:nvPr/>
            </p:nvSpPr>
            <p:spPr>
              <a:xfrm>
                <a:off x="7592367" y="940225"/>
                <a:ext cx="442736" cy="32803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502" extrusionOk="0">
                    <a:moveTo>
                      <a:pt x="780" y="1"/>
                    </a:moveTo>
                    <a:cubicBezTo>
                      <a:pt x="596" y="1"/>
                      <a:pt x="412" y="4"/>
                      <a:pt x="229" y="14"/>
                    </a:cubicBezTo>
                    <a:cubicBezTo>
                      <a:pt x="60" y="26"/>
                      <a:pt x="0" y="290"/>
                      <a:pt x="181" y="326"/>
                    </a:cubicBezTo>
                    <a:cubicBezTo>
                      <a:pt x="953" y="476"/>
                      <a:pt x="1755" y="502"/>
                      <a:pt x="2552" y="502"/>
                    </a:cubicBezTo>
                    <a:cubicBezTo>
                      <a:pt x="2971" y="502"/>
                      <a:pt x="3389" y="494"/>
                      <a:pt x="3799" y="494"/>
                    </a:cubicBezTo>
                    <a:cubicBezTo>
                      <a:pt x="5061" y="494"/>
                      <a:pt x="6335" y="482"/>
                      <a:pt x="7598" y="374"/>
                    </a:cubicBezTo>
                    <a:cubicBezTo>
                      <a:pt x="7810" y="351"/>
                      <a:pt x="7826" y="25"/>
                      <a:pt x="7609" y="25"/>
                    </a:cubicBezTo>
                    <a:cubicBezTo>
                      <a:pt x="7606" y="25"/>
                      <a:pt x="7602" y="25"/>
                      <a:pt x="7598" y="26"/>
                    </a:cubicBezTo>
                    <a:cubicBezTo>
                      <a:pt x="6478" y="80"/>
                      <a:pt x="5359" y="135"/>
                      <a:pt x="4231" y="135"/>
                    </a:cubicBezTo>
                    <a:cubicBezTo>
                      <a:pt x="4123" y="135"/>
                      <a:pt x="4015" y="135"/>
                      <a:pt x="3907" y="134"/>
                    </a:cubicBezTo>
                    <a:cubicBezTo>
                      <a:pt x="2876" y="124"/>
                      <a:pt x="1819" y="1"/>
                      <a:pt x="780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591575" y="1019758"/>
                <a:ext cx="1049388" cy="48815"/>
              </a:xfrm>
              <a:custGeom>
                <a:avLst/>
                <a:gdLst/>
                <a:ahLst/>
                <a:cxnLst/>
                <a:rect l="l" t="t" r="r" b="b"/>
                <a:pathLst>
                  <a:path w="15953" h="747" extrusionOk="0">
                    <a:moveTo>
                      <a:pt x="14696" y="0"/>
                    </a:moveTo>
                    <a:cubicBezTo>
                      <a:pt x="13740" y="0"/>
                      <a:pt x="12771" y="77"/>
                      <a:pt x="11829" y="95"/>
                    </a:cubicBezTo>
                    <a:cubicBezTo>
                      <a:pt x="10507" y="119"/>
                      <a:pt x="9172" y="155"/>
                      <a:pt x="7850" y="179"/>
                    </a:cubicBezTo>
                    <a:cubicBezTo>
                      <a:pt x="6564" y="191"/>
                      <a:pt x="5278" y="215"/>
                      <a:pt x="3991" y="227"/>
                    </a:cubicBezTo>
                    <a:cubicBezTo>
                      <a:pt x="3882" y="228"/>
                      <a:pt x="3773" y="228"/>
                      <a:pt x="3664" y="228"/>
                    </a:cubicBezTo>
                    <a:cubicBezTo>
                      <a:pt x="3250" y="228"/>
                      <a:pt x="2833" y="223"/>
                      <a:pt x="2417" y="223"/>
                    </a:cubicBezTo>
                    <a:cubicBezTo>
                      <a:pt x="1671" y="223"/>
                      <a:pt x="926" y="242"/>
                      <a:pt x="193" y="347"/>
                    </a:cubicBezTo>
                    <a:cubicBezTo>
                      <a:pt x="0" y="371"/>
                      <a:pt x="85" y="624"/>
                      <a:pt x="229" y="648"/>
                    </a:cubicBezTo>
                    <a:cubicBezTo>
                      <a:pt x="807" y="724"/>
                      <a:pt x="1396" y="746"/>
                      <a:pt x="1985" y="746"/>
                    </a:cubicBezTo>
                    <a:cubicBezTo>
                      <a:pt x="2694" y="746"/>
                      <a:pt x="3404" y="714"/>
                      <a:pt x="4100" y="708"/>
                    </a:cubicBezTo>
                    <a:cubicBezTo>
                      <a:pt x="5386" y="684"/>
                      <a:pt x="6672" y="672"/>
                      <a:pt x="7970" y="648"/>
                    </a:cubicBezTo>
                    <a:cubicBezTo>
                      <a:pt x="9220" y="624"/>
                      <a:pt x="10471" y="600"/>
                      <a:pt x="11721" y="576"/>
                    </a:cubicBezTo>
                    <a:cubicBezTo>
                      <a:pt x="13031" y="540"/>
                      <a:pt x="14390" y="600"/>
                      <a:pt x="15700" y="419"/>
                    </a:cubicBezTo>
                    <a:cubicBezTo>
                      <a:pt x="15940" y="395"/>
                      <a:pt x="15952" y="59"/>
                      <a:pt x="15700" y="35"/>
                    </a:cubicBezTo>
                    <a:cubicBezTo>
                      <a:pt x="15368" y="10"/>
                      <a:pt x="15033" y="0"/>
                      <a:pt x="14696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592564" y="1151017"/>
                <a:ext cx="1331944" cy="47361"/>
              </a:xfrm>
              <a:custGeom>
                <a:avLst/>
                <a:gdLst/>
                <a:ahLst/>
                <a:cxnLst/>
                <a:rect l="l" t="t" r="r" b="b"/>
                <a:pathLst>
                  <a:path w="23114" h="725" extrusionOk="0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593940" y="1246673"/>
                <a:ext cx="1190382" cy="45542"/>
              </a:xfrm>
              <a:custGeom>
                <a:avLst/>
                <a:gdLst/>
                <a:ahLst/>
                <a:cxnLst/>
                <a:rect l="l" t="t" r="r" b="b"/>
                <a:pathLst>
                  <a:path w="28863" h="697" extrusionOk="0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593153" y="1355810"/>
                <a:ext cx="1460757" cy="75346"/>
              </a:xfrm>
              <a:custGeom>
                <a:avLst/>
                <a:gdLst/>
                <a:ahLst/>
                <a:cxnLst/>
                <a:rect l="l" t="t" r="r" b="b"/>
                <a:pathLst>
                  <a:path w="34393" h="1153" extrusionOk="0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</p:grpSp>
        <p:sp>
          <p:nvSpPr>
            <p:cNvPr id="477" name="Google Shape;477;p25"/>
            <p:cNvSpPr/>
            <p:nvPr/>
          </p:nvSpPr>
          <p:spPr>
            <a:xfrm rot="10800000">
              <a:off x="8693820" y="1528025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 rot="10800000">
              <a:off x="8838020" y="1997900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 rot="10800000">
              <a:off x="8927295" y="1847850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2" name="Google Shape;102;p4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103" name="Google Shape;103;p4"/>
            <p:cNvSpPr/>
            <p:nvPr/>
          </p:nvSpPr>
          <p:spPr>
            <a:xfrm>
              <a:off x="5955475" y="2724025"/>
              <a:ext cx="1460947" cy="52250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953575" y="2624425"/>
              <a:ext cx="1507754" cy="53041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040928" y="628500"/>
            <a:ext cx="305319" cy="389196"/>
            <a:chOff x="6014539" y="2508499"/>
            <a:chExt cx="305319" cy="353590"/>
          </a:xfrm>
        </p:grpSpPr>
        <p:sp>
          <p:nvSpPr>
            <p:cNvPr id="106" name="Google Shape;106;p4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subTitle" idx="1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549150" y="173450"/>
            <a:ext cx="5714832" cy="4796387"/>
            <a:chOff x="1717918" y="395196"/>
            <a:chExt cx="5377653" cy="4513397"/>
          </a:xfrm>
        </p:grpSpPr>
        <p:sp>
          <p:nvSpPr>
            <p:cNvPr id="243" name="Google Shape;243;p10"/>
            <p:cNvSpPr/>
            <p:nvPr/>
          </p:nvSpPr>
          <p:spPr>
            <a:xfrm>
              <a:off x="1896012" y="395196"/>
              <a:ext cx="5199559" cy="4267876"/>
            </a:xfrm>
            <a:custGeom>
              <a:avLst/>
              <a:gdLst/>
              <a:ahLst/>
              <a:cxnLst/>
              <a:rect l="l" t="t" r="r" b="b"/>
              <a:pathLst>
                <a:path w="14189" h="13118" extrusionOk="0">
                  <a:moveTo>
                    <a:pt x="10181" y="0"/>
                  </a:moveTo>
                  <a:cubicBezTo>
                    <a:pt x="9821" y="369"/>
                    <a:pt x="9378" y="636"/>
                    <a:pt x="8893" y="795"/>
                  </a:cubicBezTo>
                  <a:cubicBezTo>
                    <a:pt x="8487" y="919"/>
                    <a:pt x="8065" y="971"/>
                    <a:pt x="7641" y="971"/>
                  </a:cubicBezTo>
                  <a:cubicBezTo>
                    <a:pt x="7121" y="971"/>
                    <a:pt x="6597" y="894"/>
                    <a:pt x="6090" y="778"/>
                  </a:cubicBezTo>
                  <a:cubicBezTo>
                    <a:pt x="5898" y="737"/>
                    <a:pt x="5697" y="678"/>
                    <a:pt x="5505" y="611"/>
                  </a:cubicBezTo>
                  <a:cubicBezTo>
                    <a:pt x="5438" y="829"/>
                    <a:pt x="5346" y="1038"/>
                    <a:pt x="5220" y="1222"/>
                  </a:cubicBezTo>
                  <a:cubicBezTo>
                    <a:pt x="4678" y="2011"/>
                    <a:pt x="3780" y="2477"/>
                    <a:pt x="2828" y="2477"/>
                  </a:cubicBezTo>
                  <a:cubicBezTo>
                    <a:pt x="2811" y="2477"/>
                    <a:pt x="2794" y="2477"/>
                    <a:pt x="2777" y="2477"/>
                  </a:cubicBezTo>
                  <a:lnTo>
                    <a:pt x="2777" y="2477"/>
                  </a:lnTo>
                  <a:cubicBezTo>
                    <a:pt x="2920" y="3313"/>
                    <a:pt x="2560" y="4192"/>
                    <a:pt x="1983" y="4819"/>
                  </a:cubicBezTo>
                  <a:cubicBezTo>
                    <a:pt x="1707" y="5112"/>
                    <a:pt x="1389" y="5371"/>
                    <a:pt x="1046" y="5580"/>
                  </a:cubicBezTo>
                  <a:cubicBezTo>
                    <a:pt x="1288" y="5898"/>
                    <a:pt x="1431" y="6342"/>
                    <a:pt x="1531" y="6743"/>
                  </a:cubicBezTo>
                  <a:cubicBezTo>
                    <a:pt x="1648" y="7203"/>
                    <a:pt x="1748" y="7672"/>
                    <a:pt x="1690" y="8140"/>
                  </a:cubicBezTo>
                  <a:cubicBezTo>
                    <a:pt x="1615" y="8776"/>
                    <a:pt x="1238" y="9353"/>
                    <a:pt x="770" y="9788"/>
                  </a:cubicBezTo>
                  <a:cubicBezTo>
                    <a:pt x="527" y="10006"/>
                    <a:pt x="276" y="10198"/>
                    <a:pt x="0" y="10366"/>
                  </a:cubicBezTo>
                  <a:cubicBezTo>
                    <a:pt x="44" y="10363"/>
                    <a:pt x="88" y="10362"/>
                    <a:pt x="132" y="10362"/>
                  </a:cubicBezTo>
                  <a:cubicBezTo>
                    <a:pt x="438" y="10362"/>
                    <a:pt x="735" y="10413"/>
                    <a:pt x="1021" y="10508"/>
                  </a:cubicBezTo>
                  <a:cubicBezTo>
                    <a:pt x="1556" y="10700"/>
                    <a:pt x="1991" y="11110"/>
                    <a:pt x="2376" y="11528"/>
                  </a:cubicBezTo>
                  <a:cubicBezTo>
                    <a:pt x="2769" y="11947"/>
                    <a:pt x="3162" y="12415"/>
                    <a:pt x="3413" y="12942"/>
                  </a:cubicBezTo>
                  <a:cubicBezTo>
                    <a:pt x="4451" y="12189"/>
                    <a:pt x="5647" y="11671"/>
                    <a:pt x="6919" y="11587"/>
                  </a:cubicBezTo>
                  <a:cubicBezTo>
                    <a:pt x="7050" y="11577"/>
                    <a:pt x="7182" y="11572"/>
                    <a:pt x="7314" y="11572"/>
                  </a:cubicBezTo>
                  <a:cubicBezTo>
                    <a:pt x="8681" y="11572"/>
                    <a:pt x="10069" y="12119"/>
                    <a:pt x="10984" y="13118"/>
                  </a:cubicBezTo>
                  <a:cubicBezTo>
                    <a:pt x="11043" y="12323"/>
                    <a:pt x="11327" y="11570"/>
                    <a:pt x="11796" y="10934"/>
                  </a:cubicBezTo>
                  <a:cubicBezTo>
                    <a:pt x="12406" y="10131"/>
                    <a:pt x="13285" y="9596"/>
                    <a:pt x="14188" y="9111"/>
                  </a:cubicBezTo>
                  <a:cubicBezTo>
                    <a:pt x="13686" y="8508"/>
                    <a:pt x="13377" y="7772"/>
                    <a:pt x="13285" y="7003"/>
                  </a:cubicBezTo>
                  <a:cubicBezTo>
                    <a:pt x="13184" y="5999"/>
                    <a:pt x="13452" y="4986"/>
                    <a:pt x="14055" y="4175"/>
                  </a:cubicBezTo>
                  <a:cubicBezTo>
                    <a:pt x="12850" y="3840"/>
                    <a:pt x="11620" y="3338"/>
                    <a:pt x="10917" y="2326"/>
                  </a:cubicBezTo>
                  <a:cubicBezTo>
                    <a:pt x="10449" y="1648"/>
                    <a:pt x="10273" y="829"/>
                    <a:pt x="10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717918" y="545066"/>
              <a:ext cx="5334779" cy="4363527"/>
            </a:xfrm>
            <a:custGeom>
              <a:avLst/>
              <a:gdLst/>
              <a:ahLst/>
              <a:cxnLst/>
              <a:rect l="l" t="t" r="r" b="b"/>
              <a:pathLst>
                <a:path w="14558" h="13412" extrusionOk="0">
                  <a:moveTo>
                    <a:pt x="10175" y="456"/>
                  </a:moveTo>
                  <a:cubicBezTo>
                    <a:pt x="10324" y="1424"/>
                    <a:pt x="10620" y="2352"/>
                    <a:pt x="11345" y="3054"/>
                  </a:cubicBezTo>
                  <a:cubicBezTo>
                    <a:pt x="12054" y="3732"/>
                    <a:pt x="13002" y="4105"/>
                    <a:pt x="13939" y="4376"/>
                  </a:cubicBezTo>
                  <a:lnTo>
                    <a:pt x="13939" y="4376"/>
                  </a:lnTo>
                  <a:cubicBezTo>
                    <a:pt x="13426" y="5193"/>
                    <a:pt x="13192" y="6153"/>
                    <a:pt x="13286" y="7120"/>
                  </a:cubicBezTo>
                  <a:cubicBezTo>
                    <a:pt x="13287" y="7131"/>
                    <a:pt x="13290" y="7141"/>
                    <a:pt x="13293" y="7150"/>
                  </a:cubicBezTo>
                  <a:lnTo>
                    <a:pt x="13293" y="7150"/>
                  </a:lnTo>
                  <a:cubicBezTo>
                    <a:pt x="13293" y="7154"/>
                    <a:pt x="13294" y="7158"/>
                    <a:pt x="13294" y="7162"/>
                  </a:cubicBezTo>
                  <a:cubicBezTo>
                    <a:pt x="13409" y="7899"/>
                    <a:pt x="13700" y="8594"/>
                    <a:pt x="14142" y="9181"/>
                  </a:cubicBezTo>
                  <a:lnTo>
                    <a:pt x="14142" y="9181"/>
                  </a:lnTo>
                  <a:cubicBezTo>
                    <a:pt x="12619" y="10045"/>
                    <a:pt x="11383" y="11152"/>
                    <a:pt x="11102" y="12923"/>
                  </a:cubicBezTo>
                  <a:lnTo>
                    <a:pt x="11102" y="12923"/>
                  </a:lnTo>
                  <a:cubicBezTo>
                    <a:pt x="10105" y="12012"/>
                    <a:pt x="8890" y="11616"/>
                    <a:pt x="7650" y="11616"/>
                  </a:cubicBezTo>
                  <a:cubicBezTo>
                    <a:pt x="6273" y="11616"/>
                    <a:pt x="4866" y="12104"/>
                    <a:pt x="3693" y="12918"/>
                  </a:cubicBezTo>
                  <a:lnTo>
                    <a:pt x="3693" y="12918"/>
                  </a:lnTo>
                  <a:cubicBezTo>
                    <a:pt x="3047" y="11746"/>
                    <a:pt x="1977" y="10660"/>
                    <a:pt x="644" y="10470"/>
                  </a:cubicBezTo>
                  <a:lnTo>
                    <a:pt x="644" y="10470"/>
                  </a:lnTo>
                  <a:cubicBezTo>
                    <a:pt x="1280" y="9982"/>
                    <a:pt x="1838" y="9368"/>
                    <a:pt x="2000" y="8559"/>
                  </a:cubicBezTo>
                  <a:cubicBezTo>
                    <a:pt x="2167" y="7709"/>
                    <a:pt x="1889" y="6589"/>
                    <a:pt x="1410" y="5840"/>
                  </a:cubicBezTo>
                  <a:lnTo>
                    <a:pt x="1410" y="5840"/>
                  </a:lnTo>
                  <a:cubicBezTo>
                    <a:pt x="2426" y="5137"/>
                    <a:pt x="3173" y="4098"/>
                    <a:pt x="3075" y="2829"/>
                  </a:cubicBezTo>
                  <a:lnTo>
                    <a:pt x="3075" y="2829"/>
                  </a:lnTo>
                  <a:cubicBezTo>
                    <a:pt x="4231" y="2748"/>
                    <a:pt x="5273" y="2085"/>
                    <a:pt x="5706" y="991"/>
                  </a:cubicBezTo>
                  <a:lnTo>
                    <a:pt x="5706" y="991"/>
                  </a:lnTo>
                  <a:cubicBezTo>
                    <a:pt x="6307" y="1186"/>
                    <a:pt x="6959" y="1302"/>
                    <a:pt x="7603" y="1302"/>
                  </a:cubicBezTo>
                  <a:cubicBezTo>
                    <a:pt x="8536" y="1302"/>
                    <a:pt x="9453" y="1058"/>
                    <a:pt x="10175" y="456"/>
                  </a:cubicBezTo>
                  <a:close/>
                  <a:moveTo>
                    <a:pt x="10302" y="0"/>
                  </a:moveTo>
                  <a:cubicBezTo>
                    <a:pt x="10265" y="0"/>
                    <a:pt x="10228" y="13"/>
                    <a:pt x="10199" y="43"/>
                  </a:cubicBezTo>
                  <a:cubicBezTo>
                    <a:pt x="9506" y="731"/>
                    <a:pt x="8576" y="1000"/>
                    <a:pt x="7627" y="1000"/>
                  </a:cubicBezTo>
                  <a:cubicBezTo>
                    <a:pt x="6960" y="1000"/>
                    <a:pt x="6284" y="867"/>
                    <a:pt x="5673" y="653"/>
                  </a:cubicBezTo>
                  <a:cubicBezTo>
                    <a:pt x="5658" y="649"/>
                    <a:pt x="5643" y="647"/>
                    <a:pt x="5629" y="647"/>
                  </a:cubicBezTo>
                  <a:cubicBezTo>
                    <a:pt x="5561" y="647"/>
                    <a:pt x="5501" y="692"/>
                    <a:pt x="5480" y="754"/>
                  </a:cubicBezTo>
                  <a:cubicBezTo>
                    <a:pt x="5112" y="1858"/>
                    <a:pt x="4058" y="2510"/>
                    <a:pt x="2920" y="2527"/>
                  </a:cubicBezTo>
                  <a:cubicBezTo>
                    <a:pt x="2812" y="2527"/>
                    <a:pt x="2745" y="2628"/>
                    <a:pt x="2770" y="2728"/>
                  </a:cubicBezTo>
                  <a:cubicBezTo>
                    <a:pt x="2946" y="3983"/>
                    <a:pt x="2134" y="5020"/>
                    <a:pt x="1130" y="5664"/>
                  </a:cubicBezTo>
                  <a:cubicBezTo>
                    <a:pt x="1055" y="5715"/>
                    <a:pt x="1030" y="5807"/>
                    <a:pt x="1080" y="5882"/>
                  </a:cubicBezTo>
                  <a:cubicBezTo>
                    <a:pt x="1548" y="6551"/>
                    <a:pt x="1858" y="7672"/>
                    <a:pt x="1707" y="8475"/>
                  </a:cubicBezTo>
                  <a:cubicBezTo>
                    <a:pt x="1540" y="9362"/>
                    <a:pt x="837" y="9989"/>
                    <a:pt x="126" y="10466"/>
                  </a:cubicBezTo>
                  <a:cubicBezTo>
                    <a:pt x="1" y="10550"/>
                    <a:pt x="51" y="10751"/>
                    <a:pt x="210" y="10759"/>
                  </a:cubicBezTo>
                  <a:cubicBezTo>
                    <a:pt x="225" y="10759"/>
                    <a:pt x="239" y="10759"/>
                    <a:pt x="254" y="10759"/>
                  </a:cubicBezTo>
                  <a:cubicBezTo>
                    <a:pt x="1714" y="10759"/>
                    <a:pt x="2868" y="11993"/>
                    <a:pt x="3514" y="13227"/>
                  </a:cubicBezTo>
                  <a:cubicBezTo>
                    <a:pt x="3543" y="13278"/>
                    <a:pt x="3594" y="13302"/>
                    <a:pt x="3647" y="13302"/>
                  </a:cubicBezTo>
                  <a:cubicBezTo>
                    <a:pt x="3673" y="13302"/>
                    <a:pt x="3699" y="13296"/>
                    <a:pt x="3724" y="13286"/>
                  </a:cubicBezTo>
                  <a:cubicBezTo>
                    <a:pt x="4874" y="12446"/>
                    <a:pt x="6278" y="11928"/>
                    <a:pt x="7649" y="11928"/>
                  </a:cubicBezTo>
                  <a:cubicBezTo>
                    <a:pt x="8900" y="11928"/>
                    <a:pt x="10124" y="12359"/>
                    <a:pt x="11102" y="13369"/>
                  </a:cubicBezTo>
                  <a:cubicBezTo>
                    <a:pt x="11134" y="13399"/>
                    <a:pt x="11172" y="13412"/>
                    <a:pt x="11209" y="13412"/>
                  </a:cubicBezTo>
                  <a:cubicBezTo>
                    <a:pt x="11289" y="13412"/>
                    <a:pt x="11364" y="13352"/>
                    <a:pt x="11370" y="13260"/>
                  </a:cubicBezTo>
                  <a:cubicBezTo>
                    <a:pt x="11537" y="11345"/>
                    <a:pt x="12876" y="10232"/>
                    <a:pt x="14457" y="9362"/>
                  </a:cubicBezTo>
                  <a:cubicBezTo>
                    <a:pt x="14541" y="9312"/>
                    <a:pt x="14557" y="9186"/>
                    <a:pt x="14490" y="9119"/>
                  </a:cubicBezTo>
                  <a:cubicBezTo>
                    <a:pt x="14034" y="8559"/>
                    <a:pt x="13731" y="7891"/>
                    <a:pt x="13618" y="7175"/>
                  </a:cubicBezTo>
                  <a:lnTo>
                    <a:pt x="13618" y="7175"/>
                  </a:lnTo>
                  <a:cubicBezTo>
                    <a:pt x="13621" y="7161"/>
                    <a:pt x="13622" y="7145"/>
                    <a:pt x="13620" y="7128"/>
                  </a:cubicBezTo>
                  <a:cubicBezTo>
                    <a:pt x="13520" y="6150"/>
                    <a:pt x="13779" y="5179"/>
                    <a:pt x="14340" y="4376"/>
                  </a:cubicBezTo>
                  <a:cubicBezTo>
                    <a:pt x="14390" y="4284"/>
                    <a:pt x="14348" y="4175"/>
                    <a:pt x="14248" y="4142"/>
                  </a:cubicBezTo>
                  <a:cubicBezTo>
                    <a:pt x="13344" y="3891"/>
                    <a:pt x="12416" y="3581"/>
                    <a:pt x="11696" y="2945"/>
                  </a:cubicBezTo>
                  <a:cubicBezTo>
                    <a:pt x="10876" y="2226"/>
                    <a:pt x="10592" y="1205"/>
                    <a:pt x="10466" y="151"/>
                  </a:cubicBezTo>
                  <a:cubicBezTo>
                    <a:pt x="10461" y="60"/>
                    <a:pt x="10381" y="0"/>
                    <a:pt x="10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6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 flipH="1">
            <a:off x="3760800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 flipH="1">
            <a:off x="6359525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 flipH="1">
            <a:off x="1194300" y="3127500"/>
            <a:ext cx="1597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hasCustomPrompt="1"/>
          </p:nvPr>
        </p:nvSpPr>
        <p:spPr>
          <a:xfrm>
            <a:off x="1251900" y="2271200"/>
            <a:ext cx="148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4" hasCustomPrompt="1"/>
          </p:nvPr>
        </p:nvSpPr>
        <p:spPr>
          <a:xfrm>
            <a:off x="3818800" y="2271200"/>
            <a:ext cx="15063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6419675" y="2271200"/>
            <a:ext cx="15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444110" y="564558"/>
            <a:ext cx="1765833" cy="1401494"/>
            <a:chOff x="7101094" y="572788"/>
            <a:chExt cx="2108709" cy="1401494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7732422" y="1397361"/>
              <a:ext cx="1477373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10800000">
              <a:off x="8253341" y="1194662"/>
              <a:ext cx="956462" cy="69150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 rot="10800000">
              <a:off x="7935681" y="998712"/>
              <a:ext cx="1273870" cy="67124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 rot="10800000">
              <a:off x="7617609" y="769618"/>
              <a:ext cx="1590784" cy="64530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 rot="10800000">
              <a:off x="7313485" y="572788"/>
              <a:ext cx="1895570" cy="106748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66" name="Google Shape;266;p13"/>
            <p:cNvGrpSpPr/>
            <p:nvPr/>
          </p:nvGrpSpPr>
          <p:grpSpPr>
            <a:xfrm rot="10800000">
              <a:off x="7101094" y="1577376"/>
              <a:ext cx="2108629" cy="396905"/>
              <a:chOff x="7592562" y="1151009"/>
              <a:chExt cx="2262964" cy="280142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7592562" y="1151009"/>
                <a:ext cx="1520439" cy="47377"/>
              </a:xfrm>
              <a:custGeom>
                <a:avLst/>
                <a:gdLst/>
                <a:ahLst/>
                <a:cxnLst/>
                <a:rect l="l" t="t" r="r" b="b"/>
                <a:pathLst>
                  <a:path w="23114" h="725" extrusionOk="0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7593943" y="1246676"/>
                <a:ext cx="1898608" cy="45547"/>
              </a:xfrm>
              <a:custGeom>
                <a:avLst/>
                <a:gdLst/>
                <a:ahLst/>
                <a:cxnLst/>
                <a:rect l="l" t="t" r="r" b="b"/>
                <a:pathLst>
                  <a:path w="28863" h="697" extrusionOk="0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7593154" y="1355805"/>
                <a:ext cx="2262372" cy="75346"/>
              </a:xfrm>
              <a:custGeom>
                <a:avLst/>
                <a:gdLst/>
                <a:ahLst/>
                <a:cxnLst/>
                <a:rect l="l" t="t" r="r" b="b"/>
                <a:pathLst>
                  <a:path w="34393" h="1153" extrusionOk="0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0" name="Google Shape;270;p13"/>
          <p:cNvSpPr txBox="1">
            <a:spLocks noGrp="1"/>
          </p:cNvSpPr>
          <p:nvPr>
            <p:ph type="title" idx="6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3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>
            <a:spLocks noGrp="1"/>
          </p:cNvSpPr>
          <p:nvPr>
            <p:ph type="ctrTitle"/>
          </p:nvPr>
        </p:nvSpPr>
        <p:spPr>
          <a:xfrm flipH="1">
            <a:off x="861488" y="1139175"/>
            <a:ext cx="2813100" cy="12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subTitle" idx="1"/>
          </p:nvPr>
        </p:nvSpPr>
        <p:spPr>
          <a:xfrm flipH="1">
            <a:off x="982700" y="2738475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ctrTitle" idx="2"/>
          </p:nvPr>
        </p:nvSpPr>
        <p:spPr>
          <a:xfrm flipH="1">
            <a:off x="5549925" y="1139175"/>
            <a:ext cx="28131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16"/>
          <p:cNvSpPr txBox="1">
            <a:spLocks noGrp="1"/>
          </p:cNvSpPr>
          <p:nvPr>
            <p:ph type="subTitle" idx="3"/>
          </p:nvPr>
        </p:nvSpPr>
        <p:spPr>
          <a:xfrm flipH="1">
            <a:off x="5671129" y="2738475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343" name="Google Shape;343;p16"/>
          <p:cNvGrpSpPr/>
          <p:nvPr/>
        </p:nvGrpSpPr>
        <p:grpSpPr>
          <a:xfrm>
            <a:off x="4334455" y="-6715"/>
            <a:ext cx="475771" cy="5095170"/>
            <a:chOff x="4334455" y="-6715"/>
            <a:chExt cx="475771" cy="5095170"/>
          </a:xfrm>
        </p:grpSpPr>
        <p:grpSp>
          <p:nvGrpSpPr>
            <p:cNvPr id="344" name="Google Shape;344;p16"/>
            <p:cNvGrpSpPr/>
            <p:nvPr/>
          </p:nvGrpSpPr>
          <p:grpSpPr>
            <a:xfrm rot="5254883">
              <a:off x="3312404" y="1075021"/>
              <a:ext cx="2519873" cy="369761"/>
              <a:chOff x="6803285" y="880113"/>
              <a:chExt cx="2519897" cy="369764"/>
            </a:xfrm>
          </p:grpSpPr>
          <p:sp>
            <p:nvSpPr>
              <p:cNvPr id="345" name="Google Shape;345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974" extrusionOk="0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90" extrusionOk="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 rot="-8263958">
                <a:off x="9047545" y="1024093"/>
                <a:ext cx="264640" cy="134994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1969" extrusionOk="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90" extrusionOk="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974" extrusionOk="0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 rot="-2700000">
                <a:off x="7129739" y="990641"/>
                <a:ext cx="264646" cy="134997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1969" extrusionOk="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606" extrusionOk="0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606" extrusionOk="0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 rot="-2700000">
                <a:off x="6828025" y="939888"/>
                <a:ext cx="239072" cy="16900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5" extrusionOk="0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 rot="-2700000">
                <a:off x="8736311" y="1018677"/>
                <a:ext cx="239072" cy="16900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5" extrusionOk="0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6"/>
            <p:cNvGrpSpPr/>
            <p:nvPr/>
          </p:nvGrpSpPr>
          <p:grpSpPr>
            <a:xfrm rot="-126541">
              <a:off x="4384167" y="2574330"/>
              <a:ext cx="375655" cy="2508062"/>
              <a:chOff x="4226189" y="2542825"/>
              <a:chExt cx="375663" cy="2508119"/>
            </a:xfrm>
          </p:grpSpPr>
          <p:grpSp>
            <p:nvGrpSpPr>
              <p:cNvPr id="358" name="Google Shape;358;p16"/>
              <p:cNvGrpSpPr/>
              <p:nvPr/>
            </p:nvGrpSpPr>
            <p:grpSpPr>
              <a:xfrm rot="-5400000">
                <a:off x="3312651" y="3767642"/>
                <a:ext cx="2196839" cy="369764"/>
                <a:chOff x="6803285" y="880113"/>
                <a:chExt cx="2196839" cy="369764"/>
              </a:xfrm>
            </p:grpSpPr>
            <p:sp>
              <p:nvSpPr>
                <p:cNvPr id="359" name="Google Shape;359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1" extrusionOk="0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3" h="1974" extrusionOk="0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1" extrusionOk="0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2790" extrusionOk="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2790" extrusionOk="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3" h="1974" extrusionOk="0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16"/>
                <p:cNvSpPr/>
                <p:nvPr/>
              </p:nvSpPr>
              <p:spPr>
                <a:xfrm rot="-2700000">
                  <a:off x="7129739" y="990641"/>
                  <a:ext cx="264646" cy="13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1969" extrusionOk="0">
                      <a:moveTo>
                        <a:pt x="1879" y="0"/>
                      </a:moveTo>
                      <a:cubicBezTo>
                        <a:pt x="1814" y="0"/>
                        <a:pt x="1746" y="25"/>
                        <a:pt x="1683" y="81"/>
                      </a:cubicBezTo>
                      <a:cubicBezTo>
                        <a:pt x="1563" y="189"/>
                        <a:pt x="1491" y="333"/>
                        <a:pt x="1443" y="478"/>
                      </a:cubicBezTo>
                      <a:cubicBezTo>
                        <a:pt x="1046" y="454"/>
                        <a:pt x="661" y="430"/>
                        <a:pt x="265" y="405"/>
                      </a:cubicBezTo>
                      <a:cubicBezTo>
                        <a:pt x="60" y="405"/>
                        <a:pt x="0" y="754"/>
                        <a:pt x="216" y="778"/>
                      </a:cubicBezTo>
                      <a:cubicBezTo>
                        <a:pt x="601" y="838"/>
                        <a:pt x="974" y="886"/>
                        <a:pt x="1358" y="934"/>
                      </a:cubicBezTo>
                      <a:cubicBezTo>
                        <a:pt x="1358" y="983"/>
                        <a:pt x="1346" y="1031"/>
                        <a:pt x="1346" y="1079"/>
                      </a:cubicBezTo>
                      <a:cubicBezTo>
                        <a:pt x="1346" y="1331"/>
                        <a:pt x="1370" y="1692"/>
                        <a:pt x="1587" y="1836"/>
                      </a:cubicBezTo>
                      <a:lnTo>
                        <a:pt x="1587" y="1848"/>
                      </a:lnTo>
                      <a:cubicBezTo>
                        <a:pt x="1626" y="1931"/>
                        <a:pt x="1700" y="1968"/>
                        <a:pt x="1771" y="1968"/>
                      </a:cubicBezTo>
                      <a:cubicBezTo>
                        <a:pt x="1875" y="1968"/>
                        <a:pt x="1971" y="1888"/>
                        <a:pt x="1935" y="1752"/>
                      </a:cubicBezTo>
                      <a:cubicBezTo>
                        <a:pt x="1935" y="1752"/>
                        <a:pt x="1935" y="1740"/>
                        <a:pt x="1923" y="1728"/>
                      </a:cubicBezTo>
                      <a:cubicBezTo>
                        <a:pt x="2008" y="1560"/>
                        <a:pt x="1947" y="1379"/>
                        <a:pt x="1960" y="1175"/>
                      </a:cubicBezTo>
                      <a:cubicBezTo>
                        <a:pt x="1960" y="1115"/>
                        <a:pt x="1972" y="1055"/>
                        <a:pt x="1984" y="1007"/>
                      </a:cubicBezTo>
                      <a:cubicBezTo>
                        <a:pt x="2452" y="1055"/>
                        <a:pt x="2921" y="1103"/>
                        <a:pt x="3390" y="1175"/>
                      </a:cubicBezTo>
                      <a:cubicBezTo>
                        <a:pt x="3413" y="1179"/>
                        <a:pt x="3434" y="1181"/>
                        <a:pt x="3455" y="1181"/>
                      </a:cubicBezTo>
                      <a:cubicBezTo>
                        <a:pt x="3807" y="1181"/>
                        <a:pt x="3860" y="633"/>
                        <a:pt x="3462" y="622"/>
                      </a:cubicBezTo>
                      <a:cubicBezTo>
                        <a:pt x="3017" y="610"/>
                        <a:pt x="2573" y="574"/>
                        <a:pt x="2128" y="538"/>
                      </a:cubicBezTo>
                      <a:cubicBezTo>
                        <a:pt x="2140" y="478"/>
                        <a:pt x="2152" y="430"/>
                        <a:pt x="2164" y="369"/>
                      </a:cubicBezTo>
                      <a:cubicBezTo>
                        <a:pt x="2199" y="169"/>
                        <a:pt x="2050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" h="2606" extrusionOk="0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" h="2606" extrusionOk="0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16"/>
                <p:cNvSpPr/>
                <p:nvPr/>
              </p:nvSpPr>
              <p:spPr>
                <a:xfrm rot="-2700000">
                  <a:off x="6828025" y="939888"/>
                  <a:ext cx="239072" cy="1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5" extrusionOk="0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16"/>
                <p:cNvSpPr/>
                <p:nvPr/>
              </p:nvSpPr>
              <p:spPr>
                <a:xfrm rot="-2700000">
                  <a:off x="8736311" y="1018677"/>
                  <a:ext cx="239072" cy="1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5" extrusionOk="0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0" name="Google Shape;370;p16"/>
              <p:cNvSpPr/>
              <p:nvPr/>
            </p:nvSpPr>
            <p:spPr>
              <a:xfrm rot="-8100000">
                <a:off x="4338136" y="2602640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>
            <a:spLocks noGrp="1"/>
          </p:cNvSpPr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6" name="Google Shape;436;p19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437" name="Google Shape;437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443" name="Google Shape;443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2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sz="35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2" r:id="rId7"/>
    <p:sldLayoutId id="2147483665" r:id="rId8"/>
    <p:sldLayoutId id="2147483667" r:id="rId9"/>
    <p:sldLayoutId id="2147483668" r:id="rId10"/>
    <p:sldLayoutId id="2147483669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"/>
          <p:cNvSpPr txBox="1">
            <a:spLocks noGrp="1"/>
          </p:cNvSpPr>
          <p:nvPr>
            <p:ph type="ctrTitle"/>
          </p:nvPr>
        </p:nvSpPr>
        <p:spPr>
          <a:xfrm flipH="1">
            <a:off x="2491007" y="1419133"/>
            <a:ext cx="3954944" cy="1768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/>
              <a:t>Predicting Likes Quantity For Data Sets In Kaggle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4916-C076-EB49-9E8E-7736BBE2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5" y="440009"/>
            <a:ext cx="7795800" cy="730800"/>
          </a:xfrm>
        </p:spPr>
        <p:txBody>
          <a:bodyPr/>
          <a:lstStyle/>
          <a:p>
            <a:r>
              <a:rPr lang="en-US" sz="2800" dirty="0"/>
              <a:t>Correlation between the variables</a:t>
            </a:r>
            <a:r>
              <a:rPr lang="en-SA" sz="28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ED6D1-BB1E-1A40-A073-B52A640F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79" y="1374642"/>
            <a:ext cx="6981092" cy="29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4916-C076-EB49-9E8E-7736BBE2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5" y="440009"/>
            <a:ext cx="7795800" cy="730800"/>
          </a:xfrm>
        </p:spPr>
        <p:txBody>
          <a:bodyPr/>
          <a:lstStyle/>
          <a:p>
            <a:r>
              <a:rPr lang="en-US" dirty="0"/>
              <a:t>Type of Ranks</a:t>
            </a:r>
            <a:r>
              <a:rPr lang="en-SA" dirty="0"/>
              <a:t>: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B9CF115-BEBE-E342-BF57-D8285516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48" y="1234488"/>
            <a:ext cx="4984332" cy="37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4916-C076-EB49-9E8E-7736BBE2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5" y="440009"/>
            <a:ext cx="7795800" cy="730800"/>
          </a:xfrm>
        </p:spPr>
        <p:txBody>
          <a:bodyPr/>
          <a:lstStyle/>
          <a:p>
            <a:r>
              <a:rPr lang="en-SA" dirty="0"/>
              <a:t>Likes </a:t>
            </a:r>
            <a:r>
              <a:rPr lang="en-US" dirty="0"/>
              <a:t>distribution</a:t>
            </a:r>
            <a:r>
              <a:rPr lang="en-SA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AB605-F001-7F40-A61C-36F2C78C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5" y="1451796"/>
            <a:ext cx="7367953" cy="28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8"/>
          <p:cNvSpPr txBox="1">
            <a:spLocks noGrp="1"/>
          </p:cNvSpPr>
          <p:nvPr>
            <p:ph type="ctrTitle" idx="2"/>
          </p:nvPr>
        </p:nvSpPr>
        <p:spPr>
          <a:xfrm flipH="1">
            <a:off x="5266592" y="1139175"/>
            <a:ext cx="3096433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Independent</a:t>
            </a:r>
            <a:endParaRPr dirty="0"/>
          </a:p>
        </p:txBody>
      </p:sp>
      <p:sp>
        <p:nvSpPr>
          <p:cNvPr id="781" name="Google Shape;781;p48"/>
          <p:cNvSpPr txBox="1">
            <a:spLocks noGrp="1"/>
          </p:cNvSpPr>
          <p:nvPr>
            <p:ph type="ctrTitle"/>
          </p:nvPr>
        </p:nvSpPr>
        <p:spPr>
          <a:xfrm flipH="1">
            <a:off x="861488" y="1139175"/>
            <a:ext cx="28131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Dependent </a:t>
            </a:r>
            <a:endParaRPr dirty="0"/>
          </a:p>
        </p:txBody>
      </p:sp>
      <p:sp>
        <p:nvSpPr>
          <p:cNvPr id="782" name="Google Shape;782;p48"/>
          <p:cNvSpPr txBox="1">
            <a:spLocks noGrp="1"/>
          </p:cNvSpPr>
          <p:nvPr>
            <p:ph type="subTitle" idx="1"/>
          </p:nvPr>
        </p:nvSpPr>
        <p:spPr>
          <a:xfrm flipH="1">
            <a:off x="780477" y="2808814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/>
              <a:t>Like</a:t>
            </a:r>
            <a:r>
              <a:rPr lang="en" dirty="0"/>
              <a:t> </a:t>
            </a:r>
            <a:endParaRPr dirty="0"/>
          </a:p>
        </p:txBody>
      </p:sp>
      <p:sp>
        <p:nvSpPr>
          <p:cNvPr id="783" name="Google Shape;783;p48"/>
          <p:cNvSpPr txBox="1">
            <a:spLocks noGrp="1"/>
          </p:cNvSpPr>
          <p:nvPr>
            <p:ph type="subTitle" idx="3"/>
          </p:nvPr>
        </p:nvSpPr>
        <p:spPr>
          <a:xfrm flipH="1">
            <a:off x="5987974" y="2712226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Notebook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Rank Ratio</a:t>
            </a:r>
          </a:p>
        </p:txBody>
      </p:sp>
      <p:sp>
        <p:nvSpPr>
          <p:cNvPr id="784" name="Google Shape;784;p48"/>
          <p:cNvSpPr/>
          <p:nvPr/>
        </p:nvSpPr>
        <p:spPr>
          <a:xfrm rot="10800000">
            <a:off x="1299535" y="2507300"/>
            <a:ext cx="1937011" cy="67124"/>
          </a:xfrm>
          <a:custGeom>
            <a:avLst/>
            <a:gdLst/>
            <a:ahLst/>
            <a:cxnLst/>
            <a:rect l="l" t="t" r="r" b="b"/>
            <a:pathLst>
              <a:path w="23114" h="725" extrusionOk="0">
                <a:moveTo>
                  <a:pt x="215" y="0"/>
                </a:moveTo>
                <a:cubicBezTo>
                  <a:pt x="44" y="0"/>
                  <a:pt x="1" y="290"/>
                  <a:pt x="178" y="325"/>
                </a:cubicBezTo>
                <a:cubicBezTo>
                  <a:pt x="1419" y="578"/>
                  <a:pt x="2707" y="630"/>
                  <a:pt x="3985" y="630"/>
                </a:cubicBezTo>
                <a:cubicBezTo>
                  <a:pt x="4526" y="630"/>
                  <a:pt x="5066" y="621"/>
                  <a:pt x="5599" y="614"/>
                </a:cubicBezTo>
                <a:cubicBezTo>
                  <a:pt x="7523" y="578"/>
                  <a:pt x="9446" y="505"/>
                  <a:pt x="11381" y="493"/>
                </a:cubicBezTo>
                <a:cubicBezTo>
                  <a:pt x="11830" y="491"/>
                  <a:pt x="12278" y="489"/>
                  <a:pt x="12726" y="489"/>
                </a:cubicBezTo>
                <a:cubicBezTo>
                  <a:pt x="14177" y="489"/>
                  <a:pt x="15628" y="505"/>
                  <a:pt x="17079" y="542"/>
                </a:cubicBezTo>
                <a:cubicBezTo>
                  <a:pt x="18886" y="575"/>
                  <a:pt x="20704" y="724"/>
                  <a:pt x="22513" y="724"/>
                </a:cubicBezTo>
                <a:cubicBezTo>
                  <a:pt x="22641" y="724"/>
                  <a:pt x="22769" y="723"/>
                  <a:pt x="22897" y="722"/>
                </a:cubicBezTo>
                <a:cubicBezTo>
                  <a:pt x="23114" y="722"/>
                  <a:pt x="23102" y="421"/>
                  <a:pt x="22897" y="397"/>
                </a:cubicBezTo>
                <a:cubicBezTo>
                  <a:pt x="21010" y="181"/>
                  <a:pt x="19087" y="193"/>
                  <a:pt x="17199" y="157"/>
                </a:cubicBezTo>
                <a:cubicBezTo>
                  <a:pt x="15748" y="120"/>
                  <a:pt x="14291" y="104"/>
                  <a:pt x="12836" y="104"/>
                </a:cubicBezTo>
                <a:cubicBezTo>
                  <a:pt x="12387" y="104"/>
                  <a:pt x="11938" y="106"/>
                  <a:pt x="11489" y="109"/>
                </a:cubicBezTo>
                <a:cubicBezTo>
                  <a:pt x="9602" y="121"/>
                  <a:pt x="7715" y="181"/>
                  <a:pt x="5816" y="217"/>
                </a:cubicBezTo>
                <a:cubicBezTo>
                  <a:pt x="5510" y="225"/>
                  <a:pt x="5205" y="228"/>
                  <a:pt x="4900" y="228"/>
                </a:cubicBezTo>
                <a:cubicBezTo>
                  <a:pt x="3336" y="228"/>
                  <a:pt x="1785" y="131"/>
                  <a:pt x="226" y="1"/>
                </a:cubicBezTo>
                <a:cubicBezTo>
                  <a:pt x="222" y="0"/>
                  <a:pt x="219" y="0"/>
                  <a:pt x="215" y="0"/>
                </a:cubicBezTo>
                <a:close/>
              </a:path>
            </a:pathLst>
          </a:custGeom>
          <a:solidFill>
            <a:srgbClr val="3D6D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7D5EA"/>
              </a:solidFill>
            </a:endParaRPr>
          </a:p>
        </p:txBody>
      </p:sp>
      <p:sp>
        <p:nvSpPr>
          <p:cNvPr id="785" name="Google Shape;785;p48"/>
          <p:cNvSpPr/>
          <p:nvPr/>
        </p:nvSpPr>
        <p:spPr>
          <a:xfrm>
            <a:off x="5987974" y="2507300"/>
            <a:ext cx="1937011" cy="67124"/>
          </a:xfrm>
          <a:custGeom>
            <a:avLst/>
            <a:gdLst/>
            <a:ahLst/>
            <a:cxnLst/>
            <a:rect l="l" t="t" r="r" b="b"/>
            <a:pathLst>
              <a:path w="23114" h="725" extrusionOk="0">
                <a:moveTo>
                  <a:pt x="215" y="0"/>
                </a:moveTo>
                <a:cubicBezTo>
                  <a:pt x="44" y="0"/>
                  <a:pt x="1" y="290"/>
                  <a:pt x="178" y="325"/>
                </a:cubicBezTo>
                <a:cubicBezTo>
                  <a:pt x="1419" y="578"/>
                  <a:pt x="2707" y="630"/>
                  <a:pt x="3985" y="630"/>
                </a:cubicBezTo>
                <a:cubicBezTo>
                  <a:pt x="4526" y="630"/>
                  <a:pt x="5066" y="621"/>
                  <a:pt x="5599" y="614"/>
                </a:cubicBezTo>
                <a:cubicBezTo>
                  <a:pt x="7523" y="578"/>
                  <a:pt x="9446" y="505"/>
                  <a:pt x="11381" y="493"/>
                </a:cubicBezTo>
                <a:cubicBezTo>
                  <a:pt x="11830" y="491"/>
                  <a:pt x="12278" y="489"/>
                  <a:pt x="12726" y="489"/>
                </a:cubicBezTo>
                <a:cubicBezTo>
                  <a:pt x="14177" y="489"/>
                  <a:pt x="15628" y="505"/>
                  <a:pt x="17079" y="542"/>
                </a:cubicBezTo>
                <a:cubicBezTo>
                  <a:pt x="18886" y="575"/>
                  <a:pt x="20704" y="724"/>
                  <a:pt x="22513" y="724"/>
                </a:cubicBezTo>
                <a:cubicBezTo>
                  <a:pt x="22641" y="724"/>
                  <a:pt x="22769" y="723"/>
                  <a:pt x="22897" y="722"/>
                </a:cubicBezTo>
                <a:cubicBezTo>
                  <a:pt x="23114" y="722"/>
                  <a:pt x="23102" y="421"/>
                  <a:pt x="22897" y="397"/>
                </a:cubicBezTo>
                <a:cubicBezTo>
                  <a:pt x="21010" y="181"/>
                  <a:pt x="19087" y="193"/>
                  <a:pt x="17199" y="157"/>
                </a:cubicBezTo>
                <a:cubicBezTo>
                  <a:pt x="15748" y="120"/>
                  <a:pt x="14291" y="104"/>
                  <a:pt x="12836" y="104"/>
                </a:cubicBezTo>
                <a:cubicBezTo>
                  <a:pt x="12387" y="104"/>
                  <a:pt x="11938" y="106"/>
                  <a:pt x="11489" y="109"/>
                </a:cubicBezTo>
                <a:cubicBezTo>
                  <a:pt x="9602" y="121"/>
                  <a:pt x="7715" y="181"/>
                  <a:pt x="5816" y="217"/>
                </a:cubicBezTo>
                <a:cubicBezTo>
                  <a:pt x="5510" y="225"/>
                  <a:pt x="5205" y="228"/>
                  <a:pt x="4900" y="228"/>
                </a:cubicBezTo>
                <a:cubicBezTo>
                  <a:pt x="3336" y="228"/>
                  <a:pt x="1785" y="131"/>
                  <a:pt x="226" y="1"/>
                </a:cubicBezTo>
                <a:cubicBezTo>
                  <a:pt x="222" y="0"/>
                  <a:pt x="219" y="0"/>
                  <a:pt x="215" y="0"/>
                </a:cubicBezTo>
                <a:close/>
              </a:path>
            </a:pathLst>
          </a:custGeom>
          <a:solidFill>
            <a:srgbClr val="3D6D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7D5E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4916-C076-EB49-9E8E-7736BBE2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5" y="440009"/>
            <a:ext cx="7795800" cy="730800"/>
          </a:xfrm>
        </p:spPr>
        <p:txBody>
          <a:bodyPr/>
          <a:lstStyle/>
          <a:p>
            <a:r>
              <a:rPr lang="en-US" sz="2800" b="1" dirty="0"/>
              <a:t> Linear Regression Model</a:t>
            </a:r>
            <a:r>
              <a:rPr lang="en-SA" sz="2800" dirty="0"/>
              <a:t>: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AC85AB-FCD1-AC49-B343-3E8F806F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9" y="1529862"/>
            <a:ext cx="5704744" cy="306069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6C2E408-962F-2F41-A60E-3E029D6B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34" y="1212361"/>
            <a:ext cx="3027378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965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 txBox="1">
            <a:spLocks noGrp="1"/>
          </p:cNvSpPr>
          <p:nvPr>
            <p:ph type="title"/>
          </p:nvPr>
        </p:nvSpPr>
        <p:spPr>
          <a:xfrm>
            <a:off x="2373923" y="2218446"/>
            <a:ext cx="2074984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- </a:t>
            </a:r>
            <a:r>
              <a:rPr lang="en-SA" sz="3200" dirty="0"/>
              <a:t>Score </a:t>
            </a:r>
            <a:r>
              <a:rPr lang="en" dirty="0"/>
              <a:t>-</a:t>
            </a:r>
            <a:endParaRPr dirty="0"/>
          </a:p>
        </p:txBody>
      </p:sp>
      <p:sp>
        <p:nvSpPr>
          <p:cNvPr id="538" name="Google Shape;538;p33"/>
          <p:cNvSpPr txBox="1">
            <a:spLocks noGrp="1"/>
          </p:cNvSpPr>
          <p:nvPr>
            <p:ph type="subTitle" idx="1"/>
          </p:nvPr>
        </p:nvSpPr>
        <p:spPr>
          <a:xfrm flipH="1">
            <a:off x="5088438" y="3074721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SA" dirty="0"/>
              <a:t>2439.50</a:t>
            </a:r>
            <a:endParaRPr dirty="0"/>
          </a:p>
        </p:txBody>
      </p:sp>
      <p:sp>
        <p:nvSpPr>
          <p:cNvPr id="540" name="Google Shape;540;p33"/>
          <p:cNvSpPr txBox="1">
            <a:spLocks noGrp="1"/>
          </p:cNvSpPr>
          <p:nvPr>
            <p:ph type="subTitle" idx="3"/>
          </p:nvPr>
        </p:nvSpPr>
        <p:spPr>
          <a:xfrm flipH="1">
            <a:off x="2521938" y="3074746"/>
            <a:ext cx="1597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SA" dirty="0"/>
              <a:t>0.80</a:t>
            </a:r>
            <a:endParaRPr dirty="0"/>
          </a:p>
        </p:txBody>
      </p:sp>
      <p:sp>
        <p:nvSpPr>
          <p:cNvPr id="541" name="Google Shape;541;p33"/>
          <p:cNvSpPr txBox="1">
            <a:spLocks noGrp="1"/>
          </p:cNvSpPr>
          <p:nvPr>
            <p:ph type="title" idx="4"/>
          </p:nvPr>
        </p:nvSpPr>
        <p:spPr>
          <a:xfrm>
            <a:off x="4975678" y="2218446"/>
            <a:ext cx="1963965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-</a:t>
            </a:r>
            <a:r>
              <a:rPr lang="ar-SA" dirty="0"/>
              <a:t> </a:t>
            </a:r>
            <a:r>
              <a:rPr lang="en-US" dirty="0"/>
              <a:t>MSE</a:t>
            </a:r>
            <a:r>
              <a:rPr lang="ar-SA" dirty="0"/>
              <a:t> </a:t>
            </a:r>
            <a:r>
              <a:rPr lang="en" dirty="0"/>
              <a:t>-</a:t>
            </a:r>
            <a:endParaRPr dirty="0"/>
          </a:p>
        </p:txBody>
      </p:sp>
      <p:grpSp>
        <p:nvGrpSpPr>
          <p:cNvPr id="546" name="Google Shape;546;p33"/>
          <p:cNvGrpSpPr/>
          <p:nvPr/>
        </p:nvGrpSpPr>
        <p:grpSpPr>
          <a:xfrm>
            <a:off x="5145763" y="2866271"/>
            <a:ext cx="1507754" cy="151855"/>
            <a:chOff x="5953575" y="2624425"/>
            <a:chExt cx="1507754" cy="151855"/>
          </a:xfrm>
        </p:grpSpPr>
        <p:sp>
          <p:nvSpPr>
            <p:cNvPr id="547" name="Google Shape;547;p33"/>
            <p:cNvSpPr/>
            <p:nvPr/>
          </p:nvSpPr>
          <p:spPr>
            <a:xfrm>
              <a:off x="5955466" y="2724025"/>
              <a:ext cx="1402681" cy="52254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 rot="10800000">
              <a:off x="5953575" y="2624425"/>
              <a:ext cx="1507754" cy="53041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  <p:grpSp>
        <p:nvGrpSpPr>
          <p:cNvPr id="549" name="Google Shape;549;p33"/>
          <p:cNvGrpSpPr/>
          <p:nvPr/>
        </p:nvGrpSpPr>
        <p:grpSpPr>
          <a:xfrm>
            <a:off x="2566963" y="2866271"/>
            <a:ext cx="1507754" cy="151855"/>
            <a:chOff x="5953575" y="2624425"/>
            <a:chExt cx="1507754" cy="151855"/>
          </a:xfrm>
        </p:grpSpPr>
        <p:sp>
          <p:nvSpPr>
            <p:cNvPr id="550" name="Google Shape;550;p33"/>
            <p:cNvSpPr/>
            <p:nvPr/>
          </p:nvSpPr>
          <p:spPr>
            <a:xfrm rot="10800000">
              <a:off x="5955466" y="2724025"/>
              <a:ext cx="1402681" cy="52254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953575" y="2624425"/>
              <a:ext cx="1507754" cy="53041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ECC64C0-3B02-C747-B294-91689628C6CB}"/>
              </a:ext>
            </a:extLst>
          </p:cNvPr>
          <p:cNvSpPr txBox="1">
            <a:spLocks/>
          </p:cNvSpPr>
          <p:nvPr/>
        </p:nvSpPr>
        <p:spPr>
          <a:xfrm>
            <a:off x="766125" y="440009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sz="3500" b="0" i="0" u="none" strike="noStrike" cap="non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dirty="0"/>
              <a:t> Linear Regression Model</a:t>
            </a:r>
            <a:r>
              <a:rPr lang="en-SA" sz="2800" dirty="0"/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52">
            <a:extLst>
              <a:ext uri="{FF2B5EF4-FFF2-40B4-BE49-F238E27FC236}">
                <a16:creationId xmlns:a16="http://schemas.microsoft.com/office/drawing/2014/main" id="{EBE7B5F6-EBBC-4046-A1B6-3A29E8D4D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5023" y="1337123"/>
            <a:ext cx="3788400" cy="17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8890D-102B-1140-B52A-5283F5B7D9CC}"/>
              </a:ext>
            </a:extLst>
          </p:cNvPr>
          <p:cNvSpPr txBox="1"/>
          <p:nvPr/>
        </p:nvSpPr>
        <p:spPr>
          <a:xfrm>
            <a:off x="3350351" y="3105023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have any questions?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74524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>
            <a:spLocks noGrp="1"/>
          </p:cNvSpPr>
          <p:nvPr>
            <p:ph type="subTitle" idx="1"/>
          </p:nvPr>
        </p:nvSpPr>
        <p:spPr>
          <a:xfrm>
            <a:off x="1257299" y="2076964"/>
            <a:ext cx="6629401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</a:pPr>
            <a:r>
              <a:rPr lang="en-US" sz="1800" dirty="0"/>
              <a:t>Kaggle is a data science and machine learning online community. Users can use Kaggle to acquire and publish data sets, explore and build models in a web-based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2677800" y="1372293"/>
            <a:ext cx="3788400" cy="17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what is the purpose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06F951-682C-7945-A141-61CDDA3C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BDA7839-ED2D-D942-A0CB-1FB80FC0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2" y="0"/>
            <a:ext cx="7992207" cy="308773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0D95F15-B883-2C45-9519-55C3C689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7735"/>
            <a:ext cx="9144000" cy="2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4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body" idx="1"/>
          </p:nvPr>
        </p:nvSpPr>
        <p:spPr>
          <a:xfrm>
            <a:off x="719750" y="1339175"/>
            <a:ext cx="7704300" cy="285475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SA" dirty="0">
                <a:solidFill>
                  <a:schemeClr val="dk1"/>
                </a:solidFill>
              </a:rPr>
              <a:t>Dataset Name: The name of the dataset 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Created By: the person how  published the dataset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Rank: There are three levels of award, Bronze, Silver and Gold 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Like: number of like in the dataset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Download Size: download size of the dataset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Notebook: number of Jupyter notebooks of the dataset</a:t>
            </a:r>
          </a:p>
          <a:p>
            <a:pPr lvl="0"/>
            <a:r>
              <a:rPr lang="en-SA" dirty="0">
                <a:solidFill>
                  <a:schemeClr val="dk1"/>
                </a:solidFill>
              </a:rPr>
              <a:t>View:The number of people who had viewed the data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30"/>
          <p:cNvSpPr txBox="1">
            <a:spLocks noGrp="1"/>
          </p:cNvSpPr>
          <p:nvPr>
            <p:ph type="title"/>
          </p:nvPr>
        </p:nvSpPr>
        <p:spPr>
          <a:xfrm>
            <a:off x="-1126635" y="515364"/>
            <a:ext cx="782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/>
              <a:t>The Collected features</a:t>
            </a:r>
            <a:endParaRPr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32E81-9E4A-2744-9B34-37DBED279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2895F-B677-C343-80A9-4F63A6F2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041A7D3-2763-614C-A282-60BF65D4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045" y="-1"/>
            <a:ext cx="11273356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796552-5C73-554B-AF3E-49D75EF5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1639748"/>
            <a:ext cx="7280030" cy="1701330"/>
          </a:xfrm>
          <a:prstGeom prst="rect">
            <a:avLst/>
          </a:prstGeom>
        </p:spPr>
      </p:pic>
      <p:sp>
        <p:nvSpPr>
          <p:cNvPr id="4" name="Google Shape;537;p33">
            <a:extLst>
              <a:ext uri="{FF2B5EF4-FFF2-40B4-BE49-F238E27FC236}">
                <a16:creationId xmlns:a16="http://schemas.microsoft.com/office/drawing/2014/main" id="{45996265-89BE-9943-8E11-9348BFAD4BD5}"/>
              </a:ext>
            </a:extLst>
          </p:cNvPr>
          <p:cNvSpPr txBox="1">
            <a:spLocks/>
          </p:cNvSpPr>
          <p:nvPr/>
        </p:nvSpPr>
        <p:spPr>
          <a:xfrm>
            <a:off x="334291" y="385575"/>
            <a:ext cx="148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  <a:latin typeface="Gloria Hallelujah"/>
                <a:sym typeface="Gloria Hallelujah"/>
              </a:rPr>
              <a:t>Drop</a:t>
            </a:r>
            <a:endParaRPr lang="en" sz="3500" b="1" dirty="0">
              <a:solidFill>
                <a:schemeClr val="accent1"/>
              </a:solidFill>
              <a:latin typeface="Gloria Hallelujah"/>
              <a:sym typeface="Gloria Hallelujah"/>
            </a:endParaRPr>
          </a:p>
        </p:txBody>
      </p:sp>
      <p:sp>
        <p:nvSpPr>
          <p:cNvPr id="5" name="Google Shape;537;p33">
            <a:extLst>
              <a:ext uri="{FF2B5EF4-FFF2-40B4-BE49-F238E27FC236}">
                <a16:creationId xmlns:a16="http://schemas.microsoft.com/office/drawing/2014/main" id="{0AFEEAFF-6549-FB41-A172-C9718D59AD12}"/>
              </a:ext>
            </a:extLst>
          </p:cNvPr>
          <p:cNvSpPr txBox="1">
            <a:spLocks/>
          </p:cNvSpPr>
          <p:nvPr/>
        </p:nvSpPr>
        <p:spPr>
          <a:xfrm>
            <a:off x="5103874" y="1012662"/>
            <a:ext cx="3102924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  <a:latin typeface="Gloria Hallelujah"/>
                <a:sym typeface="Gloria Hallelujah"/>
              </a:rPr>
              <a:t>Replace With Rate </a:t>
            </a:r>
          </a:p>
        </p:txBody>
      </p:sp>
      <p:sp>
        <p:nvSpPr>
          <p:cNvPr id="6" name="Google Shape;537;p33">
            <a:extLst>
              <a:ext uri="{FF2B5EF4-FFF2-40B4-BE49-F238E27FC236}">
                <a16:creationId xmlns:a16="http://schemas.microsoft.com/office/drawing/2014/main" id="{B41173C9-BE4F-9245-A6FF-7777017984DC}"/>
              </a:ext>
            </a:extLst>
          </p:cNvPr>
          <p:cNvSpPr txBox="1">
            <a:spLocks/>
          </p:cNvSpPr>
          <p:nvPr/>
        </p:nvSpPr>
        <p:spPr>
          <a:xfrm>
            <a:off x="3665951" y="4044151"/>
            <a:ext cx="3102924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  <a:latin typeface="Gloria Hallelujah"/>
                <a:sym typeface="Gloria Hallelujah"/>
              </a:rPr>
              <a:t>Remove ‘Views’</a:t>
            </a:r>
          </a:p>
        </p:txBody>
      </p:sp>
      <p:sp>
        <p:nvSpPr>
          <p:cNvPr id="8" name="Google Shape;537;p33">
            <a:extLst>
              <a:ext uri="{FF2B5EF4-FFF2-40B4-BE49-F238E27FC236}">
                <a16:creationId xmlns:a16="http://schemas.microsoft.com/office/drawing/2014/main" id="{4C6D2D8A-A119-2444-9D97-6D95D3EBC2D4}"/>
              </a:ext>
            </a:extLst>
          </p:cNvPr>
          <p:cNvSpPr txBox="1">
            <a:spLocks/>
          </p:cNvSpPr>
          <p:nvPr/>
        </p:nvSpPr>
        <p:spPr>
          <a:xfrm>
            <a:off x="3339578" y="363503"/>
            <a:ext cx="3102924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  <a:latin typeface="Gloria Hallelujah"/>
                <a:sym typeface="Gloria Hallelujah"/>
              </a:rPr>
              <a:t>Fill-in With Mode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BB29441-784F-2843-BDCF-B9634E94252F}"/>
              </a:ext>
            </a:extLst>
          </p:cNvPr>
          <p:cNvCxnSpPr/>
          <p:nvPr/>
        </p:nvCxnSpPr>
        <p:spPr>
          <a:xfrm rot="16200000" flipV="1">
            <a:off x="854398" y="1040974"/>
            <a:ext cx="936861" cy="494475"/>
          </a:xfrm>
          <a:prstGeom prst="curvedConnector3">
            <a:avLst>
              <a:gd name="adj1" fmla="val 697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F593AC5-E796-C74B-B6C7-8811AA45EA65}"/>
              </a:ext>
            </a:extLst>
          </p:cNvPr>
          <p:cNvCxnSpPr>
            <a:cxnSpLocks/>
          </p:cNvCxnSpPr>
          <p:nvPr/>
        </p:nvCxnSpPr>
        <p:spPr>
          <a:xfrm rot="10800000">
            <a:off x="3921370" y="798324"/>
            <a:ext cx="1296043" cy="1009309"/>
          </a:xfrm>
          <a:prstGeom prst="curvedConnector3">
            <a:avLst>
              <a:gd name="adj1" fmla="val 1334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95F95A6-F8DD-B744-AD6D-C5B0CFB86C4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39297" y="639053"/>
            <a:ext cx="516039" cy="37360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3915AE9-F5FA-4B40-8485-5E4A1A148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7318" y="3144855"/>
            <a:ext cx="1269574" cy="117484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4916-C076-EB49-9E8E-7736BBE2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5" y="440009"/>
            <a:ext cx="7795800" cy="730800"/>
          </a:xfrm>
        </p:spPr>
        <p:txBody>
          <a:bodyPr/>
          <a:lstStyle/>
          <a:p>
            <a:r>
              <a:rPr lang="en-US" dirty="0"/>
              <a:t>Correlation</a:t>
            </a:r>
            <a:r>
              <a:rPr lang="en-SA" dirty="0"/>
              <a:t>: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54B0E95-CF92-0343-875F-C236F629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89" y="1389184"/>
            <a:ext cx="6891793" cy="29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37776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Meeting by Slidesgo">
  <a:themeElements>
    <a:clrScheme name="Simple Light">
      <a:dk1>
        <a:srgbClr val="000000"/>
      </a:dk1>
      <a:lt1>
        <a:srgbClr val="FFFFFF"/>
      </a:lt1>
      <a:dk2>
        <a:srgbClr val="0E4374"/>
      </a:dk2>
      <a:lt2>
        <a:srgbClr val="EFEFEF"/>
      </a:lt2>
      <a:accent1>
        <a:srgbClr val="66A2B9"/>
      </a:accent1>
      <a:accent2>
        <a:srgbClr val="97D5EA"/>
      </a:accent2>
      <a:accent3>
        <a:srgbClr val="3D6D7F"/>
      </a:accent3>
      <a:accent4>
        <a:srgbClr val="F3F3F3"/>
      </a:accent4>
      <a:accent5>
        <a:srgbClr val="FFFFFF"/>
      </a:accent5>
      <a:accent6>
        <a:srgbClr val="134F66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169</Words>
  <Application>Microsoft Macintosh PowerPoint</Application>
  <PresentationFormat>On-screen Show (16:9)</PresentationFormat>
  <Paragraphs>34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Gloria Hallelujah</vt:lpstr>
      <vt:lpstr>Pacifico</vt:lpstr>
      <vt:lpstr>Abel</vt:lpstr>
      <vt:lpstr>Fira Sans Extra Condensed Medium</vt:lpstr>
      <vt:lpstr>Lato</vt:lpstr>
      <vt:lpstr>Josefin Slab SemiBold</vt:lpstr>
      <vt:lpstr>Monthly Meeting by Slidesgo</vt:lpstr>
      <vt:lpstr>Predicting Likes Quantity For Data Sets In Kaggle</vt:lpstr>
      <vt:lpstr>PowerPoint Presentation</vt:lpstr>
      <vt:lpstr>what is the purpose</vt:lpstr>
      <vt:lpstr>PowerPoint Presentation</vt:lpstr>
      <vt:lpstr>PowerPoint Presentation</vt:lpstr>
      <vt:lpstr>The Collected features</vt:lpstr>
      <vt:lpstr>PowerPoint Presentation</vt:lpstr>
      <vt:lpstr>PowerPoint Presentation</vt:lpstr>
      <vt:lpstr>Correlation:</vt:lpstr>
      <vt:lpstr>Correlation between the variables:</vt:lpstr>
      <vt:lpstr>Type of Ranks:</vt:lpstr>
      <vt:lpstr>Likes distribution:</vt:lpstr>
      <vt:lpstr>Independent</vt:lpstr>
      <vt:lpstr> Linear Regression Model:</vt:lpstr>
      <vt:lpstr>- Score -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Likes Quantity For Data Sets In Kaggle</dc:title>
  <cp:lastModifiedBy>شيخه</cp:lastModifiedBy>
  <cp:revision>7</cp:revision>
  <dcterms:modified xsi:type="dcterms:W3CDTF">2021-12-02T09:24:10Z</dcterms:modified>
</cp:coreProperties>
</file>